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80C42-619A-496F-93BC-B0F35994AB5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11AE9-E451-4DB3-AC16-1D2F63282A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80C42-619A-496F-93BC-B0F35994AB5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11AE9-E451-4DB3-AC16-1D2F63282A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80C42-619A-496F-93BC-B0F35994AB5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11AE9-E451-4DB3-AC16-1D2F63282A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80C42-619A-496F-93BC-B0F35994AB5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11AE9-E451-4DB3-AC16-1D2F63282A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80C42-619A-496F-93BC-B0F35994AB5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11AE9-E451-4DB3-AC16-1D2F63282A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80C42-619A-496F-93BC-B0F35994AB5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11AE9-E451-4DB3-AC16-1D2F63282A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80C42-619A-496F-93BC-B0F35994AB5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11AE9-E451-4DB3-AC16-1D2F63282A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80C42-619A-496F-93BC-B0F35994AB5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11AE9-E451-4DB3-AC16-1D2F63282A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80C42-619A-496F-93BC-B0F35994AB5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11AE9-E451-4DB3-AC16-1D2F63282A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80C42-619A-496F-93BC-B0F35994AB5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11AE9-E451-4DB3-AC16-1D2F63282A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80C42-619A-496F-93BC-B0F35994AB5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11AE9-E451-4DB3-AC16-1D2F63282A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C80C42-619A-496F-93BC-B0F35994AB5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11AE9-E451-4DB3-AC16-1D2F63282A7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57166"/>
            <a:ext cx="6400800" cy="528163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Зертханалық жұмыс </a:t>
            </a:r>
            <a:r>
              <a:rPr lang="ru-RU" b="1" dirty="0" smtClean="0">
                <a:solidFill>
                  <a:schemeClr val="tx1"/>
                </a:solidFill>
              </a:rPr>
              <a:t>14: </a:t>
            </a:r>
            <a:r>
              <a:rPr lang="ru-RU" b="1" dirty="0" err="1" smtClean="0">
                <a:solidFill>
                  <a:schemeClr val="tx1"/>
                </a:solidFill>
              </a:rPr>
              <a:t>Көп агенттік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RL</a:t>
            </a: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Мақсат:</a:t>
            </a:r>
            <a:r>
              <a:rPr lang="ru-RU" dirty="0" err="1" smtClean="0">
                <a:solidFill>
                  <a:schemeClr val="tx1"/>
                </a:solidFill>
              </a:rPr>
              <a:t> Көп агенттік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орталарда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нықтыландырып оқыту.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Тапсырма</a:t>
            </a:r>
            <a:r>
              <a:rPr lang="ru-RU" b="1" dirty="0" smtClean="0">
                <a:solidFill>
                  <a:schemeClr val="tx1"/>
                </a:solidFill>
              </a:rPr>
              <a:t>:</a:t>
            </a:r>
            <a:endParaRPr lang="ru-RU" dirty="0" smtClean="0">
              <a:solidFill>
                <a:schemeClr val="tx1"/>
              </a:solidFill>
            </a:endParaRPr>
          </a:p>
          <a:p>
            <a:pPr lvl="1" algn="just"/>
            <a:r>
              <a:rPr lang="ru-RU" dirty="0" err="1" smtClean="0">
                <a:solidFill>
                  <a:schemeClr val="tx1"/>
                </a:solidFill>
              </a:rPr>
              <a:t>Бірнеше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агентті</a:t>
            </a:r>
            <a:r>
              <a:rPr lang="ru-RU" dirty="0" smtClean="0">
                <a:solidFill>
                  <a:schemeClr val="tx1"/>
                </a:solidFill>
              </a:rPr>
              <a:t> орта </a:t>
            </a:r>
            <a:r>
              <a:rPr lang="ru-RU" dirty="0" err="1" smtClean="0">
                <a:solidFill>
                  <a:schemeClr val="tx1"/>
                </a:solidFill>
              </a:rPr>
              <a:t>құру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ru-RU" dirty="0" err="1" smtClean="0">
                <a:solidFill>
                  <a:schemeClr val="tx1"/>
                </a:solidFill>
              </a:rPr>
              <a:t>Көп агенттік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ортада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агенттер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арасындағы ынтымақтастық және бәсекелестікті моделдеу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ru-RU" dirty="0" err="1" smtClean="0">
                <a:solidFill>
                  <a:schemeClr val="tx1"/>
                </a:solidFill>
              </a:rPr>
              <a:t>Бір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агенттің стратегиясын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басқа агенттерге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әсерін бақылау.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serik</dc:creator>
  <cp:lastModifiedBy>serik</cp:lastModifiedBy>
  <cp:revision>1</cp:revision>
  <dcterms:created xsi:type="dcterms:W3CDTF">2024-09-07T08:32:22Z</dcterms:created>
  <dcterms:modified xsi:type="dcterms:W3CDTF">2024-09-07T08:33:00Z</dcterms:modified>
</cp:coreProperties>
</file>